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1436" r:id="rId5"/>
    <p:sldId id="1439" r:id="rId6"/>
    <p:sldId id="1438" r:id="rId7"/>
    <p:sldId id="143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Aston" initials="RA" lastIdx="1" clrIdx="0">
    <p:extLst>
      <p:ext uri="{19B8F6BF-5375-455C-9EA6-DF929625EA0E}">
        <p15:presenceInfo xmlns:p15="http://schemas.microsoft.com/office/powerpoint/2012/main" userId="Richard As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CF2"/>
    <a:srgbClr val="1D252D"/>
    <a:srgbClr val="41B6ED"/>
    <a:srgbClr val="009A44"/>
    <a:srgbClr val="FBDE40"/>
    <a:srgbClr val="FFAA4D"/>
    <a:srgbClr val="A5307C"/>
    <a:srgbClr val="E73C3E"/>
    <a:srgbClr val="223B54"/>
    <a:srgbClr val="2BA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05"/>
    <p:restoredTop sz="95214" autoAdjust="0"/>
  </p:normalViewPr>
  <p:slideViewPr>
    <p:cSldViewPr snapToGrid="0" snapToObjects="1">
      <p:cViewPr varScale="1">
        <p:scale>
          <a:sx n="114" d="100"/>
          <a:sy n="114" d="100"/>
        </p:scale>
        <p:origin x="888" y="102"/>
      </p:cViewPr>
      <p:guideLst>
        <p:guide orient="horz" pos="2160"/>
        <p:guide pos="3840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534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Estevez Guimarey" userId="77e8b6f7-99e7-42c6-a56e-38305b3046ae" providerId="ADAL" clId="{07AD48FE-4153-4DC9-B423-9825EE379B8D}"/>
    <pc:docChg chg="delSld">
      <pc:chgData name="Laura Estevez Guimarey" userId="77e8b6f7-99e7-42c6-a56e-38305b3046ae" providerId="ADAL" clId="{07AD48FE-4153-4DC9-B423-9825EE379B8D}" dt="2021-04-16T08:32:22.289" v="1" actId="47"/>
      <pc:docMkLst>
        <pc:docMk/>
      </pc:docMkLst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754890492" sldId="1451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1349146486" sldId="1456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1984579770" sldId="1460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2011565600" sldId="1461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3693132058" sldId="1463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3814562088" sldId="1466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3300572182" sldId="1467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2340931576" sldId="1468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889928798" sldId="1470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2266809809" sldId="1472"/>
        </pc:sldMkLst>
      </pc:sldChg>
      <pc:sldChg chg="del">
        <pc:chgData name="Laura Estevez Guimarey" userId="77e8b6f7-99e7-42c6-a56e-38305b3046ae" providerId="ADAL" clId="{07AD48FE-4153-4DC9-B423-9825EE379B8D}" dt="2021-04-16T08:32:22.289" v="1" actId="47"/>
        <pc:sldMkLst>
          <pc:docMk/>
          <pc:sldMk cId="2657182966" sldId="1474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2586389646" sldId="1475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718250606" sldId="1476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3524408180" sldId="1477"/>
        </pc:sldMkLst>
      </pc:sldChg>
      <pc:sldChg chg="del">
        <pc:chgData name="Laura Estevez Guimarey" userId="77e8b6f7-99e7-42c6-a56e-38305b3046ae" providerId="ADAL" clId="{07AD48FE-4153-4DC9-B423-9825EE379B8D}" dt="2021-04-16T08:32:20.964" v="0" actId="47"/>
        <pc:sldMkLst>
          <pc:docMk/>
          <pc:sldMk cId="1316147029" sldId="14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3638A-1F76-FA47-94F8-3A8CD690E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EF9050-3857-954F-A30A-1AB076A398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C18E3-0E24-F740-96D5-FA7863A45674}" type="datetimeFigureOut">
              <a:rPr lang="en-US" smtClean="0">
                <a:latin typeface="Lato" panose="020F0502020204030203" pitchFamily="34" charset="0"/>
              </a:rPr>
              <a:t>4/16/2021</a:t>
            </a:fld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0F347-DE8F-BB46-BED2-4DF797165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4A46D-A862-504C-AC1D-7B50FBAE47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6C53-F034-C645-96EE-1CD7414D1D3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13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1FF4F2C8-1ABC-AD43-A289-B5EFCBC43F3F}" type="datetimeFigureOut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Lato" panose="020F0502020204030203" pitchFamily="34" charset="0"/>
              </a:defRPr>
            </a:lvl1pPr>
          </a:lstStyle>
          <a:p>
            <a:fld id="{ECB19146-1A5E-F84C-999C-4374E1C423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4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BVA is a strong British company that offers an exciting yet safe gambling experience for Chinese gamblers. This is a brief overview of what we’ve been working 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B19146-1A5E-F84C-999C-4374E1C4237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0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U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1AF4176-688E-4085-992A-2E4440CB94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CCEB3905-65E7-CA4B-A844-CA1A2EC80E7B}"/>
              </a:ext>
            </a:extLst>
          </p:cNvPr>
          <p:cNvSpPr txBox="1"/>
          <p:nvPr userDrawn="1"/>
        </p:nvSpPr>
        <p:spPr>
          <a:xfrm>
            <a:off x="294020" y="6290363"/>
            <a:ext cx="260096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700">
                <a:solidFill>
                  <a:srgbClr val="BFBFBF"/>
                </a:solidFill>
              </a:defRPr>
            </a:lvl1pPr>
          </a:lstStyle>
          <a:p>
            <a:r>
              <a:rPr lang="en-US" sz="1400" b="0" i="0" spc="300" dirty="0">
                <a:solidFill>
                  <a:srgbClr val="60CCF2"/>
                </a:solidFill>
                <a:latin typeface="Lato" panose="020F0502020204030203" pitchFamily="34" charset="0"/>
              </a:rPr>
              <a:t>[</a:t>
            </a:r>
            <a:r>
              <a:rPr lang="en-US" sz="1400" dirty="0">
                <a:latin typeface="Lato" panose="020F0502020204030203" pitchFamily="34" charset="0"/>
                <a:cs typeface="Lato" panose="020F0502020204030203" pitchFamily="34" charset="0"/>
              </a:rPr>
              <a:t>March 20 </a:t>
            </a:r>
            <a:r>
              <a:rPr lang="en-US" sz="1400" b="0" i="0" spc="300" dirty="0">
                <a:solidFill>
                  <a:srgbClr val="60CCF2"/>
                </a:solidFill>
                <a:latin typeface="Lato" panose="020F0502020204030203" pitchFamily="34" charset="0"/>
              </a:rPr>
              <a:t>]</a:t>
            </a:r>
            <a:endParaRPr sz="1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20" name="Picture 19" descr="A picture containing drawing, meter&#10;&#10;Description automatically generated">
            <a:extLst>
              <a:ext uri="{FF2B5EF4-FFF2-40B4-BE49-F238E27FC236}">
                <a16:creationId xmlns:a16="http://schemas.microsoft.com/office/drawing/2014/main" id="{F71744A0-3A8F-DC40-BDD8-E1EE14F6D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1558" y="3001956"/>
            <a:ext cx="4908884" cy="85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148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43619D9-C417-7546-B3CE-99D07DBF9DC9}"/>
              </a:ext>
            </a:extLst>
          </p:cNvPr>
          <p:cNvSpPr>
            <a:spLocks noGrp="1"/>
          </p:cNvSpPr>
          <p:nvPr>
            <p:ph type="tbl" sz="quarter" idx="24"/>
          </p:nvPr>
        </p:nvSpPr>
        <p:spPr>
          <a:xfrm>
            <a:off x="336883" y="1177486"/>
            <a:ext cx="11502190" cy="5351484"/>
          </a:xfrm>
        </p:spPr>
        <p:txBody>
          <a:bodyPr/>
          <a:lstStyle/>
          <a:p>
            <a:endParaRPr lang="en-GI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7ED5CBF-7289-A943-9A14-BCDBF4CF9F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593281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411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987B6898-3ACA-E24C-8C4D-984DF23ABEA7}"/>
              </a:ext>
            </a:extLst>
          </p:cNvPr>
          <p:cNvSpPr>
            <a:spLocks noGrp="1"/>
          </p:cNvSpPr>
          <p:nvPr>
            <p:ph type="media" sz="quarter" idx="24"/>
          </p:nvPr>
        </p:nvSpPr>
        <p:spPr>
          <a:xfrm>
            <a:off x="336882" y="1171349"/>
            <a:ext cx="11502191" cy="5357621"/>
          </a:xfrm>
        </p:spPr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38640039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3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276772B5-2186-C34E-B4A7-EFF39F4BE4D8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36550" y="1158949"/>
            <a:ext cx="11503025" cy="5359325"/>
          </a:xfrm>
        </p:spPr>
        <p:txBody>
          <a:bodyPr/>
          <a:lstStyle/>
          <a:p>
            <a:endParaRPr lang="en-GI"/>
          </a:p>
        </p:txBody>
      </p:sp>
    </p:spTree>
    <p:extLst>
      <p:ext uri="{BB962C8B-B14F-4D97-AF65-F5344CB8AC3E}">
        <p14:creationId xmlns:p14="http://schemas.microsoft.com/office/powerpoint/2010/main" val="47813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with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95755A6-D89E-784B-A3A3-2DA5EC6D12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926" y="1145401"/>
            <a:ext cx="11502191" cy="5383569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539926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 Poi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401051" y="2518607"/>
            <a:ext cx="2422358" cy="2422358"/>
          </a:xfrm>
          <a:prstGeom prst="ellipse">
            <a:avLst/>
          </a:prstGeom>
          <a:noFill/>
          <a:ln>
            <a:solidFill>
              <a:srgbClr val="60CC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3390231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6379411" y="2518607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ACE563-A157-5E4C-A92E-332587A59262}"/>
              </a:ext>
            </a:extLst>
          </p:cNvPr>
          <p:cNvSpPr/>
          <p:nvPr userDrawn="1"/>
        </p:nvSpPr>
        <p:spPr>
          <a:xfrm>
            <a:off x="9368591" y="2518607"/>
            <a:ext cx="2422358" cy="2422358"/>
          </a:xfrm>
          <a:prstGeom prst="ellipse">
            <a:avLst/>
          </a:prstGeom>
          <a:noFill/>
          <a:ln>
            <a:solidFill>
              <a:srgbClr val="E73C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105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39023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7941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4F08277A-B14E-134D-87B2-CFE60DE886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68591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4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3187969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 Poi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EB4B5D-4191-0B4C-A7FD-81F17B62A00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Summary</a:t>
            </a:r>
            <a:endParaRPr lang="en-GI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650F82D-127C-1346-AD5F-57B07CFD345E}"/>
              </a:ext>
            </a:extLst>
          </p:cNvPr>
          <p:cNvSpPr/>
          <p:nvPr userDrawn="1"/>
        </p:nvSpPr>
        <p:spPr>
          <a:xfrm>
            <a:off x="1058775" y="2518607"/>
            <a:ext cx="2422358" cy="2422358"/>
          </a:xfrm>
          <a:prstGeom prst="ellipse">
            <a:avLst/>
          </a:prstGeom>
          <a:noFill/>
          <a:ln>
            <a:solidFill>
              <a:srgbClr val="60CC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CF3D1E-E0D5-C143-AACE-7E1C515D217F}"/>
              </a:ext>
            </a:extLst>
          </p:cNvPr>
          <p:cNvSpPr/>
          <p:nvPr userDrawn="1"/>
        </p:nvSpPr>
        <p:spPr>
          <a:xfrm>
            <a:off x="4641514" y="2518607"/>
            <a:ext cx="2422358" cy="2422358"/>
          </a:xfrm>
          <a:prstGeom prst="ellipse">
            <a:avLst/>
          </a:prstGeom>
          <a:noFill/>
          <a:ln>
            <a:solidFill>
              <a:srgbClr val="FBDE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79637E-7B3D-7E45-B6A9-D4669BBD4C56}"/>
              </a:ext>
            </a:extLst>
          </p:cNvPr>
          <p:cNvSpPr/>
          <p:nvPr userDrawn="1"/>
        </p:nvSpPr>
        <p:spPr>
          <a:xfrm>
            <a:off x="8224253" y="2492196"/>
            <a:ext cx="2422358" cy="2422358"/>
          </a:xfrm>
          <a:prstGeom prst="ellipse">
            <a:avLst/>
          </a:prstGeom>
          <a:noFill/>
          <a:ln>
            <a:solidFill>
              <a:srgbClr val="009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I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D463E65-30DC-CD4E-B88A-DD5E8980E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83" y="112936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Objective</a:t>
            </a:r>
            <a:endParaRPr lang="en-GI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2B0894E-3370-0641-B972-4A2A3A2E6A8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83" y="5728640"/>
            <a:ext cx="11502190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Result</a:t>
            </a:r>
            <a:endParaRPr lang="en-G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CA9B5-5B4F-C34B-B758-B6943670F7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58775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1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58CE12A-F806-F342-946B-E8D714A45F8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41513" y="3359104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2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2741C1F-3727-0F4B-9023-49EAB0019E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24253" y="3332693"/>
            <a:ext cx="2422358" cy="741363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Key Point 3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046600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3839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0C05D883-D755-1549-AA4B-CA4DC66AF4C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336884" y="1283368"/>
            <a:ext cx="11389896" cy="5213684"/>
          </a:xfrm>
        </p:spPr>
        <p:txBody>
          <a:bodyPr/>
          <a:lstStyle/>
          <a:p>
            <a:endParaRPr lang="en-GI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F5066BF-2016-6B41-8656-8460B05934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2BABDA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160143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12192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2084197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1"/>
            <a:ext cx="5995686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5CEF1-A90C-E845-B274-C4B62CD4CB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6314" y="0"/>
            <a:ext cx="5995686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398957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As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D8C701-781E-4E91-89A4-9BCDCE5CF67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E0662-E928-E24D-9233-030D158D1F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00770" y="3086654"/>
            <a:ext cx="6390459" cy="684692"/>
          </a:xfrm>
          <a:prstGeom prst="rect">
            <a:avLst/>
          </a:prstGeom>
        </p:spPr>
      </p:pic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CE90A095-3A8D-2042-A7D4-78024FF15501}"/>
              </a:ext>
            </a:extLst>
          </p:cNvPr>
          <p:cNvSpPr txBox="1"/>
          <p:nvPr userDrawn="1"/>
        </p:nvSpPr>
        <p:spPr>
          <a:xfrm>
            <a:off x="294020" y="6290363"/>
            <a:ext cx="260096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700">
                <a:solidFill>
                  <a:srgbClr val="BFBFBF"/>
                </a:solidFill>
              </a:defRPr>
            </a:lvl1pPr>
          </a:lstStyle>
          <a:p>
            <a:r>
              <a:rPr lang="en-US" sz="1400" b="0" i="0" spc="300" dirty="0">
                <a:solidFill>
                  <a:srgbClr val="60CCF2"/>
                </a:solidFill>
                <a:latin typeface="Lato" panose="020F0502020204030203" pitchFamily="34" charset="0"/>
              </a:rPr>
              <a:t>[</a:t>
            </a:r>
            <a:r>
              <a:rPr lang="en-US" sz="1400" dirty="0">
                <a:latin typeface="Lato" panose="020F0502020204030203" pitchFamily="34" charset="0"/>
                <a:cs typeface="Lato" panose="020F0502020204030203" pitchFamily="34" charset="0"/>
              </a:rPr>
              <a:t>March 20 </a:t>
            </a:r>
            <a:r>
              <a:rPr lang="en-US" sz="1400" b="0" i="0" spc="300" dirty="0">
                <a:solidFill>
                  <a:srgbClr val="60CCF2"/>
                </a:solidFill>
                <a:latin typeface="Lato" panose="020F0502020204030203" pitchFamily="34" charset="0"/>
              </a:rPr>
              <a:t>]</a:t>
            </a:r>
            <a:endParaRPr sz="1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805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3931534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130233" y="0"/>
            <a:ext cx="3931534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260465" y="0"/>
            <a:ext cx="3931534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953647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2839452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22B9D29-0716-F04B-871D-8285CA15B2C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96123" y="-1"/>
            <a:ext cx="2839452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64F24B-397C-D94B-A7C2-2CC7D41C7A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92246" y="-1"/>
            <a:ext cx="2839452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9E08BAF-92B3-164E-89E8-9BF33ADEC70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96400" y="0"/>
            <a:ext cx="28956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055547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Colou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C30AB97-00E3-EB42-B1A5-EA2AB9DDF66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2BABDA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Brand Colours</a:t>
            </a:r>
            <a:endParaRPr lang="en-GI" dirty="0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4E58F9B-01F1-9F4C-A802-FAF1BB52CF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763" t="5588" r="2895" b="4653"/>
          <a:stretch/>
        </p:blipFill>
        <p:spPr>
          <a:xfrm>
            <a:off x="336883" y="1052700"/>
            <a:ext cx="11502192" cy="38501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EB6D1D5-18F4-6742-9FD7-AB72A49F4F3D}"/>
              </a:ext>
            </a:extLst>
          </p:cNvPr>
          <p:cNvSpPr/>
          <p:nvPr userDrawn="1"/>
        </p:nvSpPr>
        <p:spPr>
          <a:xfrm>
            <a:off x="336883" y="5222240"/>
            <a:ext cx="3548248" cy="1470922"/>
          </a:xfrm>
          <a:prstGeom prst="rect">
            <a:avLst/>
          </a:prstGeom>
          <a:solidFill>
            <a:srgbClr val="41B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Blue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2CEFE1-AB86-7946-AC7D-13662097A18E}"/>
              </a:ext>
            </a:extLst>
          </p:cNvPr>
          <p:cNvSpPr/>
          <p:nvPr userDrawn="1"/>
        </p:nvSpPr>
        <p:spPr>
          <a:xfrm>
            <a:off x="4321876" y="5222240"/>
            <a:ext cx="3548248" cy="1470922"/>
          </a:xfrm>
          <a:prstGeom prst="rect">
            <a:avLst/>
          </a:prstGeom>
          <a:solidFill>
            <a:srgbClr val="1D2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Dark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A5B132-3AF6-6643-A704-2657E2641608}"/>
              </a:ext>
            </a:extLst>
          </p:cNvPr>
          <p:cNvSpPr/>
          <p:nvPr userDrawn="1"/>
        </p:nvSpPr>
        <p:spPr>
          <a:xfrm>
            <a:off x="8306869" y="5222240"/>
            <a:ext cx="3548248" cy="1470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>
                <a:solidFill>
                  <a:schemeClr val="tx1"/>
                </a:solidFill>
              </a:rPr>
              <a:t>BV Pure White</a:t>
            </a:r>
          </a:p>
        </p:txBody>
      </p:sp>
    </p:spTree>
    <p:extLst>
      <p:ext uri="{BB962C8B-B14F-4D97-AF65-F5344CB8AC3E}">
        <p14:creationId xmlns:p14="http://schemas.microsoft.com/office/powerpoint/2010/main" val="3083701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V Brand Accent Colou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BB02713-1600-424E-9DBA-DABA30B484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4213"/>
          <a:stretch/>
        </p:blipFill>
        <p:spPr>
          <a:xfrm>
            <a:off x="270328" y="914400"/>
            <a:ext cx="6274851" cy="5785592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C30AB97-00E3-EB42-B1A5-EA2AB9DDF66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2BABDA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Brand Accent Colours</a:t>
            </a:r>
            <a:endParaRPr lang="en-GI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F08490-36B0-5647-BD59-6013CC6C7355}"/>
              </a:ext>
            </a:extLst>
          </p:cNvPr>
          <p:cNvSpPr/>
          <p:nvPr userDrawn="1"/>
        </p:nvSpPr>
        <p:spPr>
          <a:xfrm>
            <a:off x="6817894" y="924362"/>
            <a:ext cx="2326105" cy="1847376"/>
          </a:xfrm>
          <a:prstGeom prst="rect">
            <a:avLst/>
          </a:prstGeom>
          <a:solidFill>
            <a:srgbClr val="223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Alt Blue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0937D5-9706-374B-BB88-FD37139A8438}"/>
              </a:ext>
            </a:extLst>
          </p:cNvPr>
          <p:cNvSpPr/>
          <p:nvPr userDrawn="1"/>
        </p:nvSpPr>
        <p:spPr>
          <a:xfrm>
            <a:off x="6817894" y="2883508"/>
            <a:ext cx="2326105" cy="1847376"/>
          </a:xfrm>
          <a:prstGeom prst="rect">
            <a:avLst/>
          </a:prstGeom>
          <a:solidFill>
            <a:srgbClr val="E73C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Red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A3A3A6-BC6C-5F4D-85AE-F966318D01F0}"/>
              </a:ext>
            </a:extLst>
          </p:cNvPr>
          <p:cNvSpPr/>
          <p:nvPr userDrawn="1"/>
        </p:nvSpPr>
        <p:spPr>
          <a:xfrm>
            <a:off x="6817895" y="4852616"/>
            <a:ext cx="2326105" cy="1847376"/>
          </a:xfrm>
          <a:prstGeom prst="rect">
            <a:avLst/>
          </a:prstGeom>
          <a:solidFill>
            <a:srgbClr val="A53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Purple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716CD-E127-C848-AEB9-6476ACAEE7E3}"/>
              </a:ext>
            </a:extLst>
          </p:cNvPr>
          <p:cNvSpPr/>
          <p:nvPr userDrawn="1"/>
        </p:nvSpPr>
        <p:spPr>
          <a:xfrm>
            <a:off x="9416713" y="914400"/>
            <a:ext cx="2326105" cy="1847376"/>
          </a:xfrm>
          <a:prstGeom prst="rect">
            <a:avLst/>
          </a:prstGeom>
          <a:solidFill>
            <a:srgbClr val="FFA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Orange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A5145E-90E4-1548-949D-C60E643E0FAC}"/>
              </a:ext>
            </a:extLst>
          </p:cNvPr>
          <p:cNvSpPr/>
          <p:nvPr userDrawn="1"/>
        </p:nvSpPr>
        <p:spPr>
          <a:xfrm>
            <a:off x="9416713" y="2873546"/>
            <a:ext cx="2326105" cy="1847376"/>
          </a:xfrm>
          <a:prstGeom prst="rect">
            <a:avLst/>
          </a:prstGeom>
          <a:solidFill>
            <a:srgbClr val="FBD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Yellow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8B7124-767B-0747-ACFD-23DE72AD5725}"/>
              </a:ext>
            </a:extLst>
          </p:cNvPr>
          <p:cNvSpPr/>
          <p:nvPr userDrawn="1"/>
        </p:nvSpPr>
        <p:spPr>
          <a:xfrm>
            <a:off x="9416714" y="4842654"/>
            <a:ext cx="2326105" cy="1847376"/>
          </a:xfrm>
          <a:prstGeom prst="rect">
            <a:avLst/>
          </a:prstGeom>
          <a:solidFill>
            <a:srgbClr val="009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I" dirty="0"/>
              <a:t>BV Green</a:t>
            </a:r>
          </a:p>
        </p:txBody>
      </p:sp>
    </p:spTree>
    <p:extLst>
      <p:ext uri="{BB962C8B-B14F-4D97-AF65-F5344CB8AC3E}">
        <p14:creationId xmlns:p14="http://schemas.microsoft.com/office/powerpoint/2010/main" val="4238694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Fo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C30AB97-00E3-EB42-B1A5-EA2AB9DDF66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2BABDA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Brand Font</a:t>
            </a:r>
            <a:endParaRPr lang="en-GI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4F6CF220-15FF-0F4F-B900-671235BA97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90" t="9175" r="-526" b="8691"/>
          <a:stretch/>
        </p:blipFill>
        <p:spPr>
          <a:xfrm>
            <a:off x="168441" y="1355023"/>
            <a:ext cx="11855117" cy="471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14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8343EEF0-C702-E24A-AE74-AC4D0B9AF04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641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91015E6D-5714-804A-932E-B41D5725B1DB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365138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62068748-1E09-E841-A534-BDA5D545C15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54639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048BB8A6-E69A-664E-BA85-B6CDD9FE4DC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144140" y="32085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895EE2CB-202C-2141-A3F2-7D460765FD9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41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32378053-2C33-164D-99B1-1F5778A9B4A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365138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3AE338C7-FB1C-9B48-BBE5-EB0EE91102D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254639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5BADA480-C7B5-3846-9EB0-924CFE2AD9E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44140" y="3455023"/>
            <a:ext cx="2826862" cy="2626242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8C73DC2-8532-9B47-BEF4-0AB43B938C7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0" y="2670031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E05AEC6-FA01-4C48-B1D7-32B4B297D92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127319" y="2670031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2001FA4A-16DE-D14F-B664-818DD6E99CD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237818" y="2670031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08B4431-BC11-DF4B-A31B-EC0285062DF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331497" y="2670031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7A9F473C-DB8F-A543-9B10-854C35DEFFF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6042" y="6148374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4A4F472-F70B-2A42-A36E-5BC440C6685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143361" y="6148374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88AF2C-4EAA-3F47-830D-50DD9302CAC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6253860" y="6148374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5B9ADF3F-BE5E-184A-B17D-84108B3B4AF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347539" y="6148374"/>
            <a:ext cx="2860503" cy="552800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348595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F0F0676-3F5A-D646-896A-7B19A5C65D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43498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5659411F-09BD-FC4A-8331-8F2C04BBC59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43498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0315EE-A9AC-3841-AAFC-8D0E6888AE2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83" y="1681163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BE9431F-7137-014F-B49B-CBB559A66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6883" y="2262300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105E10C-814F-794B-A591-4BC39BF7305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36883" y="329030"/>
            <a:ext cx="11502190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059D39-CF81-A340-A381-71D0F27FE556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81163"/>
            <a:ext cx="0" cy="4619884"/>
          </a:xfrm>
          <a:prstGeom prst="line">
            <a:avLst/>
          </a:prstGeom>
          <a:ln>
            <a:solidFill>
              <a:srgbClr val="60CCF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37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571312E-1008-A840-A5FB-2A8709DC4E3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2BABDA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1006D8-887F-3A40-8FE9-90A06903546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3438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27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ash - Break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DBFA3-041A-D748-979F-142DB72AFB2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0" y="3193350"/>
            <a:ext cx="12192000" cy="471300"/>
          </a:xfrm>
        </p:spPr>
        <p:txBody>
          <a:bodyPr>
            <a:noAutofit/>
          </a:bodyPr>
          <a:lstStyle>
            <a:lvl1pPr marL="0" indent="0" algn="ctr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A24B8FC0-744D-9A4D-953C-735FA50291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" y="3889725"/>
            <a:ext cx="12192000" cy="914400"/>
          </a:xfrm>
        </p:spPr>
        <p:txBody>
          <a:bodyPr>
            <a:noAutofit/>
          </a:bodyPr>
          <a:lstStyle>
            <a:lvl1pPr marL="0" indent="0" algn="ctr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2057986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- 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0A95FE5-95E2-EF47-9A41-FBE84B5A53D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60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>
            <a:normAutofit/>
          </a:bodyPr>
          <a:lstStyle>
            <a:lvl1pPr marL="0" indent="0" algn="ctr">
              <a:buNone/>
              <a:defRPr sz="1800" b="0" i="0" baseline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C8B60A1-A33E-8840-910F-BFD0AABC344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97111" y="2376239"/>
            <a:ext cx="5295575" cy="47130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674E7BA-8B8D-D24A-9F0D-EAEDACB722B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597111" y="3181964"/>
            <a:ext cx="5295575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13889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- Dar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1288502-E4CF-2943-A5F3-30DF3925ABF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83" y="329030"/>
            <a:ext cx="11389896" cy="471300"/>
          </a:xfrm>
        </p:spPr>
        <p:txBody>
          <a:bodyPr>
            <a:noAutofit/>
          </a:bodyPr>
          <a:lstStyle>
            <a:lvl1pPr marL="0" indent="0" algn="l">
              <a:buNone/>
              <a:defRPr sz="2400" b="0" i="0">
                <a:solidFill>
                  <a:srgbClr val="60CCF2"/>
                </a:solidFill>
                <a:latin typeface="Lato" panose="020F0502020204030203" pitchFamily="34" charset="0"/>
              </a:defRPr>
            </a:lvl1pPr>
            <a:lvl2pPr>
              <a:defRPr sz="2400" b="1">
                <a:solidFill>
                  <a:srgbClr val="60CCF2"/>
                </a:solidFill>
              </a:defRPr>
            </a:lvl2pPr>
            <a:lvl3pPr>
              <a:defRPr sz="2400" b="1">
                <a:solidFill>
                  <a:srgbClr val="60CCF2"/>
                </a:solidFill>
              </a:defRPr>
            </a:lvl3pPr>
            <a:lvl4pPr>
              <a:defRPr sz="2400" b="1">
                <a:solidFill>
                  <a:srgbClr val="60CCF2"/>
                </a:solidFill>
              </a:defRPr>
            </a:lvl4pPr>
            <a:lvl5pPr>
              <a:defRPr sz="2400" b="1">
                <a:solidFill>
                  <a:srgbClr val="60CCF2"/>
                </a:solidFill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C036000-24FE-BD46-A6EA-E034765F685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83" y="1129360"/>
            <a:ext cx="11389896" cy="9144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GB" dirty="0"/>
              <a:t>Click to edit</a:t>
            </a:r>
            <a:endParaRPr lang="en-GI" dirty="0"/>
          </a:p>
        </p:txBody>
      </p:sp>
    </p:spTree>
    <p:extLst>
      <p:ext uri="{BB962C8B-B14F-4D97-AF65-F5344CB8AC3E}">
        <p14:creationId xmlns:p14="http://schemas.microsoft.com/office/powerpoint/2010/main" val="4204581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CA7A2-4304-A14D-B6A5-F74F314A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3FDF8F3B-4FFD-AF4C-ACA9-7BBD0CAC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GI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372F89-7D36-49AE-B02C-024CE4AC8583}"/>
              </a:ext>
            </a:extLst>
          </p:cNvPr>
          <p:cNvSpPr txBox="1"/>
          <p:nvPr userDrawn="1"/>
        </p:nvSpPr>
        <p:spPr>
          <a:xfrm>
            <a:off x="345989" y="6398218"/>
            <a:ext cx="990884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50" b="0" i="0" kern="1200" dirty="0">
                <a:solidFill>
                  <a:schemeClr val="tx1"/>
                </a:solidFill>
                <a:effectLst/>
                <a:latin typeface="LatoLatin Bold" pitchFamily="2" charset="77"/>
                <a:ea typeface="+mn-ea"/>
                <a:cs typeface="+mn-cs"/>
              </a:rPr>
              <a:t>This document is strictly private, confidential and personal to its recipients and should not be copied, distributed or reproduced in whole or in part, nor passed to any third party</a:t>
            </a:r>
            <a:endParaRPr lang="en-GI" sz="950" b="0" i="0" dirty="0">
              <a:latin typeface="LatoLatin Bold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DD74D2-9AB6-450B-988C-8C24405BFF4B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0254835" y="6433740"/>
            <a:ext cx="1563164" cy="16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2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1" r:id="rId2"/>
    <p:sldLayoutId id="2147483663" r:id="rId3"/>
    <p:sldLayoutId id="2147483653" r:id="rId4"/>
    <p:sldLayoutId id="2147483655" r:id="rId5"/>
    <p:sldLayoutId id="2147483657" r:id="rId6"/>
    <p:sldLayoutId id="2147483658" r:id="rId7"/>
    <p:sldLayoutId id="2147483659" r:id="rId8"/>
    <p:sldLayoutId id="2147483676" r:id="rId9"/>
    <p:sldLayoutId id="2147483678" r:id="rId10"/>
    <p:sldLayoutId id="2147483679" r:id="rId11"/>
    <p:sldLayoutId id="2147483686" r:id="rId12"/>
    <p:sldLayoutId id="2147483680" r:id="rId13"/>
    <p:sldLayoutId id="2147483681" r:id="rId14"/>
    <p:sldLayoutId id="2147483682" r:id="rId15"/>
    <p:sldLayoutId id="2147483672" r:id="rId16"/>
    <p:sldLayoutId id="2147483677" r:id="rId17"/>
    <p:sldLayoutId id="2147483664" r:id="rId18"/>
    <p:sldLayoutId id="2147483673" r:id="rId19"/>
    <p:sldLayoutId id="2147483674" r:id="rId20"/>
    <p:sldLayoutId id="2147483675" r:id="rId21"/>
    <p:sldLayoutId id="2147483683" r:id="rId22"/>
    <p:sldLayoutId id="2147483684" r:id="rId23"/>
    <p:sldLayoutId id="2147483685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27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51DE2D-0552-4778-880F-B5006957C5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55BB77F-053B-4D4C-8DE6-A5074F0B8D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40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6D4911-967C-486E-A187-B263F6EA34B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Divider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323FC5-93B8-4D58-849A-AE9821E4B09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947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F6E19-06B3-4908-A3DB-7FD7A1986C8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C9477-0E68-4A19-87C1-1D0C6EDE11D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E0510-C90E-4F8D-8ECB-39FF1CCEF27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6789F-F016-4B95-B2AD-187D769694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1A14CE-9284-4695-9455-F59C1CC2820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886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242C"/>
      </a:dk1>
      <a:lt1>
        <a:srgbClr val="FFFFFF"/>
      </a:lt1>
      <a:dk2>
        <a:srgbClr val="41B6E6"/>
      </a:dk2>
      <a:lt2>
        <a:srgbClr val="E7E6E6"/>
      </a:lt2>
      <a:accent1>
        <a:srgbClr val="41B6E6"/>
      </a:accent1>
      <a:accent2>
        <a:srgbClr val="FFAA4D"/>
      </a:accent2>
      <a:accent3>
        <a:srgbClr val="E73C3E"/>
      </a:accent3>
      <a:accent4>
        <a:srgbClr val="FFC000"/>
      </a:accent4>
      <a:accent5>
        <a:srgbClr val="A53073"/>
      </a:accent5>
      <a:accent6>
        <a:srgbClr val="009A44"/>
      </a:accent6>
      <a:hlink>
        <a:srgbClr val="41B6E6"/>
      </a:hlink>
      <a:folHlink>
        <a:srgbClr val="A5307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1" id="{DDB584AE-E87A-1A4C-896B-B49460BFA6CA}" vid="{E12241CB-2355-DE40-9DA1-9E4030E670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DA7E213CC0844ABEC7A7B0EDFAF816" ma:contentTypeVersion="15" ma:contentTypeDescription="Create a new document." ma:contentTypeScope="" ma:versionID="5a26613640d81b7b508b9818f64a6f6a">
  <xsd:schema xmlns:xsd="http://www.w3.org/2001/XMLSchema" xmlns:xs="http://www.w3.org/2001/XMLSchema" xmlns:p="http://schemas.microsoft.com/office/2006/metadata/properties" xmlns:ns1="http://schemas.microsoft.com/sharepoint/v3" xmlns:ns2="f14d9ec0-72d7-4b5a-92a0-3312c8b58f60" xmlns:ns3="c6ca4486-80cb-4e7a-9ea2-c7f05095cee7" targetNamespace="http://schemas.microsoft.com/office/2006/metadata/properties" ma:root="true" ma:fieldsID="90cec530727b7aba5eb799a2ebcf79ed" ns1:_="" ns2:_="" ns3:_="">
    <xsd:import namespace="http://schemas.microsoft.com/sharepoint/v3"/>
    <xsd:import namespace="f14d9ec0-72d7-4b5a-92a0-3312c8b58f60"/>
    <xsd:import namespace="c6ca4486-80cb-4e7a-9ea2-c7f05095ce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4d9ec0-72d7-4b5a-92a0-3312c8b58f6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a4486-80cb-4e7a-9ea2-c7f05095ce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252226-E0DA-49AE-BC94-3FD63BD9A9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5C98E8-00E7-46EB-BD76-7FBE34932CB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D4B18F8-C0E4-4D79-9149-7396A2FBB95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43964</TotalTime>
  <Words>32</Words>
  <Application>Microsoft Office PowerPoint</Application>
  <PresentationFormat>Widescreen</PresentationFormat>
  <Paragraphs>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Lato</vt:lpstr>
      <vt:lpstr>LatoLatin 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Gonzalez Palacios</dc:creator>
  <cp:lastModifiedBy>Joe Woon</cp:lastModifiedBy>
  <cp:revision>1038</cp:revision>
  <cp:lastPrinted>2019-10-28T13:16:58Z</cp:lastPrinted>
  <dcterms:created xsi:type="dcterms:W3CDTF">2019-09-10T12:20:13Z</dcterms:created>
  <dcterms:modified xsi:type="dcterms:W3CDTF">2021-04-16T09:00:08Z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0x010100FFDA7E213CC0844ABEC7A7B0EDFAF816</vt:lpwstr>
  </property>
</Properties>
</file>